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Roboto Mono" panose="00000009000000000000" pitchFamily="49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5075a5e8d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5075a5e8d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5075a5e8d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5075a5e8d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5075a5e8d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5075a5e8d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1aec1629e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a1aec1629e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a1aec1629e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a1aec1629e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5075a5e8d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5075a5e8d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gif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Mono"/>
                <a:ea typeface="Roboto Mono"/>
                <a:cs typeface="Roboto Mono"/>
                <a:sym typeface="Roboto Mono"/>
              </a:rPr>
              <a:t>NERVCON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latin typeface="Roboto Mono"/>
                <a:ea typeface="Roboto Mono"/>
                <a:cs typeface="Roboto Mono"/>
                <a:sym typeface="Roboto Mono"/>
              </a:rPr>
              <a:t>BCI Gaming made easy</a:t>
            </a:r>
            <a:endParaRPr sz="40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Nervcon</a:t>
            </a:r>
            <a:br>
              <a:rPr lang="en"/>
            </a:br>
            <a:r>
              <a:rPr lang="en"/>
              <a:t>Team 63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50" y="4791688"/>
            <a:ext cx="1366350" cy="30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7650" y="4701416"/>
            <a:ext cx="1366349" cy="39695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421050" y="36267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679"/>
              <a:t>Michele Romani, Martin Walchshofer, Leo Schreiner, Enes Arslan, Bernard Wong</a:t>
            </a:r>
            <a:endParaRPr sz="1679"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3713" y="4090725"/>
            <a:ext cx="676577" cy="43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ctrTitle"/>
          </p:nvPr>
        </p:nvSpPr>
        <p:spPr>
          <a:xfrm>
            <a:off x="311700" y="1423475"/>
            <a:ext cx="8520600" cy="4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oboto Mono"/>
                <a:ea typeface="Roboto Mono"/>
                <a:cs typeface="Roboto Mono"/>
                <a:sym typeface="Roboto Mono"/>
              </a:rPr>
              <a:t>The Problem: BCI games are mostly built from the BCI perspective and just for one use-case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latin typeface="Roboto Mono"/>
                <a:ea typeface="Roboto Mono"/>
              </a:rPr>
              <a:t>We want to make BCI technology an integral part of the games you already love!</a:t>
            </a:r>
            <a:endParaRPr sz="2400" b="1" dirty="0">
              <a:latin typeface="Roboto Mono"/>
              <a:ea typeface="Roboto Mono"/>
              <a:sym typeface="Roboto Mon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6850" y="1895675"/>
            <a:ext cx="5369974" cy="30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50" y="4791688"/>
            <a:ext cx="1366350" cy="30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77650" y="4701416"/>
            <a:ext cx="1366349" cy="396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3225" y="1785105"/>
            <a:ext cx="4472500" cy="335839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6564188" y="2462275"/>
            <a:ext cx="2626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155CC"/>
                </a:solidFill>
              </a:rPr>
              <a:t>VEPs</a:t>
            </a:r>
            <a:endParaRPr sz="2600">
              <a:solidFill>
                <a:srgbClr val="1155CC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-69537" y="985200"/>
            <a:ext cx="2626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ADADAD"/>
              </a:solidFill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l="78744" t="33660" b="26608"/>
          <a:stretch/>
        </p:blipFill>
        <p:spPr>
          <a:xfrm>
            <a:off x="2572288" y="1933250"/>
            <a:ext cx="1074788" cy="2538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5">
            <a:alphaModFix/>
          </a:blip>
          <a:srcRect t="23100" r="10273"/>
          <a:stretch/>
        </p:blipFill>
        <p:spPr>
          <a:xfrm>
            <a:off x="228125" y="1933250"/>
            <a:ext cx="2344163" cy="2538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71500" y="0"/>
            <a:ext cx="4472501" cy="2287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" name="Google Shape;78;p15"/>
          <p:cNvCxnSpPr>
            <a:stCxn id="79" idx="3"/>
          </p:cNvCxnSpPr>
          <p:nvPr/>
        </p:nvCxnSpPr>
        <p:spPr>
          <a:xfrm flipH="1">
            <a:off x="5748364" y="2195186"/>
            <a:ext cx="2507400" cy="552900"/>
          </a:xfrm>
          <a:prstGeom prst="straightConnector1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" name="Google Shape;79;p15"/>
          <p:cNvSpPr/>
          <p:nvPr/>
        </p:nvSpPr>
        <p:spPr>
          <a:xfrm>
            <a:off x="8118075" y="1392675"/>
            <a:ext cx="940200" cy="940200"/>
          </a:xfrm>
          <a:prstGeom prst="ellipse">
            <a:avLst/>
          </a:prstGeom>
          <a:noFill/>
          <a:ln w="38100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144900" y="96850"/>
            <a:ext cx="55281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The Solution: </a:t>
            </a:r>
            <a:endParaRPr sz="2000" b="1" dirty="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BCI Controller Overlay</a:t>
            </a:r>
            <a:endParaRPr sz="2000" b="1" dirty="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ADADAD"/>
                </a:solidFill>
              </a:rPr>
              <a:t>Device: </a:t>
            </a:r>
            <a:r>
              <a:rPr lang="en" sz="2000" b="1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Unicorn</a:t>
            </a:r>
            <a:endParaRPr sz="2200" dirty="0">
              <a:solidFill>
                <a:srgbClr val="ADADAD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ADADAD"/>
                </a:solidFill>
              </a:rPr>
              <a:t>Calibration: </a:t>
            </a:r>
            <a:r>
              <a:rPr lang="en" sz="2000" b="1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30 seconds</a:t>
            </a:r>
            <a:endParaRPr sz="2200" dirty="0">
              <a:solidFill>
                <a:srgbClr val="ADADAD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ADADAD"/>
                </a:solidFill>
              </a:rPr>
              <a:t>Selection:</a:t>
            </a:r>
            <a:r>
              <a:rPr lang="en" sz="2000" b="1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up to 30 classes</a:t>
            </a:r>
            <a:endParaRPr sz="2200" dirty="0">
              <a:solidFill>
                <a:srgbClr val="ADADAD"/>
              </a:solidFill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850" y="4791688"/>
            <a:ext cx="1366350" cy="30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77650" y="4701416"/>
            <a:ext cx="1366349" cy="396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16925"/>
            <a:ext cx="4450575" cy="2626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4">
            <a:alphaModFix/>
          </a:blip>
          <a:srcRect r="67656" b="6629"/>
          <a:stretch/>
        </p:blipFill>
        <p:spPr>
          <a:xfrm>
            <a:off x="6917750" y="2516925"/>
            <a:ext cx="2313051" cy="262657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140472" y="213850"/>
            <a:ext cx="4048070" cy="2064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Roboto Mono"/>
                <a:ea typeface="Roboto Mono"/>
              </a:rPr>
              <a:t>STANDARD BUTTONS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Roboto Mono"/>
                <a:ea typeface="Roboto Mono"/>
              </a:rPr>
              <a:t>SPECIAL COMBOS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Roboto Mono"/>
                <a:ea typeface="Roboto Mono"/>
              </a:rPr>
              <a:t>CHEAT CODES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3200" b="1" dirty="0">
              <a:solidFill>
                <a:schemeClr val="dk1"/>
              </a:solidFill>
              <a:latin typeface="Roboto Mono"/>
              <a:ea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Roboto Mono"/>
                <a:ea typeface="Roboto Mono"/>
              </a:rPr>
              <a:t>AND MORE</a:t>
            </a:r>
            <a:br>
              <a:rPr lang="en" sz="3200" b="1" dirty="0">
                <a:solidFill>
                  <a:schemeClr val="dk1"/>
                </a:solidFill>
                <a:latin typeface="Roboto Mono"/>
                <a:ea typeface="Roboto Mono"/>
              </a:rPr>
            </a:br>
            <a:endParaRPr lang="en" sz="3200" b="1" dirty="0">
              <a:solidFill>
                <a:schemeClr val="dk1"/>
              </a:solidFill>
              <a:latin typeface="Roboto Mono"/>
              <a:ea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 dirty="0">
              <a:solidFill>
                <a:schemeClr val="dk1"/>
              </a:solidFill>
              <a:latin typeface="Roboto Mono"/>
              <a:ea typeface="Roboto Mono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0575" y="2516925"/>
            <a:ext cx="2467175" cy="262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50563" y="13"/>
            <a:ext cx="4721887" cy="251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850" y="4791688"/>
            <a:ext cx="1366350" cy="30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77650" y="4701416"/>
            <a:ext cx="1366349" cy="396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NERVCON">
            <a:hlinkClick r:id="" action="ppaction://media"/>
            <a:extLst>
              <a:ext uri="{FF2B5EF4-FFF2-40B4-BE49-F238E27FC236}">
                <a16:creationId xmlns:a16="http://schemas.microsoft.com/office/drawing/2014/main" id="{202CA5A5-4317-8C4D-6E73-10A7A6FC69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7239" y="985906"/>
            <a:ext cx="6492875" cy="3657600"/>
          </a:xfrm>
          <a:prstGeom prst="rect">
            <a:avLst/>
          </a:prstGeom>
        </p:spPr>
      </p:pic>
      <p:sp>
        <p:nvSpPr>
          <p:cNvPr id="2" name="Google Shape;89;p16">
            <a:extLst>
              <a:ext uri="{FF2B5EF4-FFF2-40B4-BE49-F238E27FC236}">
                <a16:creationId xmlns:a16="http://schemas.microsoft.com/office/drawing/2014/main" id="{13DB2B34-52B8-7801-EC3C-E49680036C8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72310" y="193306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 dirty="0">
                <a:solidFill>
                  <a:schemeClr val="dk1"/>
                </a:solidFill>
                <a:latin typeface="Roboto Mono"/>
                <a:ea typeface="Roboto Mono"/>
              </a:rPr>
              <a:t>Our favourite </a:t>
            </a:r>
            <a:r>
              <a:rPr lang="en" sz="3200" b="1" dirty="0">
                <a:solidFill>
                  <a:schemeClr val="dk1"/>
                </a:solidFill>
                <a:latin typeface="Roboto Mono"/>
                <a:ea typeface="Roboto Mono"/>
              </a:rPr>
              <a:t>Tekken 3 and many other mechanics</a:t>
            </a:r>
            <a:endParaRPr sz="3200" b="1" dirty="0">
              <a:solidFill>
                <a:schemeClr val="dk1"/>
              </a:solidFill>
              <a:latin typeface="Roboto Mono"/>
              <a:ea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ctrTitle"/>
          </p:nvPr>
        </p:nvSpPr>
        <p:spPr>
          <a:xfrm>
            <a:off x="311700" y="186000"/>
            <a:ext cx="8520600" cy="4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Documentation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1"/>
          </p:nvPr>
        </p:nvSpPr>
        <p:spPr>
          <a:xfrm>
            <a:off x="311700" y="718275"/>
            <a:ext cx="8520600" cy="24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 Mono"/>
              <a:buChar char="-"/>
            </a:pPr>
            <a:r>
              <a:rPr lang="en" sz="2000" b="1" dirty="0">
                <a:latin typeface="Roboto Mono"/>
                <a:ea typeface="Roboto Mono"/>
                <a:cs typeface="Roboto Mono"/>
                <a:sym typeface="Roboto Mono"/>
              </a:rPr>
              <a:t>https://github.com/unicorn-bi/NervCon</a:t>
            </a:r>
            <a:endParaRPr sz="20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50" y="4791688"/>
            <a:ext cx="1366350" cy="30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7650" y="4701416"/>
            <a:ext cx="1366349" cy="396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103</Words>
  <Application>Microsoft Office PowerPoint</Application>
  <PresentationFormat>On-screen Show (16:9)</PresentationFormat>
  <Paragraphs>21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Roboto Mono</vt:lpstr>
      <vt:lpstr>Simple Light</vt:lpstr>
      <vt:lpstr>NERVCON BCI Gaming made easy</vt:lpstr>
      <vt:lpstr>The Problem: BCI games are mostly built from the BCI perspective and just for one use-case  We want to make BCI technology an integral part of the games you already love!</vt:lpstr>
      <vt:lpstr>PowerPoint Presentation</vt:lpstr>
      <vt:lpstr>PowerPoint Presentation</vt:lpstr>
      <vt:lpstr>PowerPoint Presentation</vt:lpstr>
      <vt:lpstr>Documentation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NERVCON BCI Gaming made easy</dc:title>
  <cp:lastModifiedBy>Leo schreiner</cp:lastModifiedBy>
  <cp:revision>5</cp:revision>
  <dcterms:modified xsi:type="dcterms:W3CDTF">2023-12-03T13:40:14Z</dcterms:modified>
</cp:coreProperties>
</file>